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8" r:id="rId3"/>
    <p:sldId id="259" r:id="rId4"/>
    <p:sldId id="261" r:id="rId5"/>
    <p:sldId id="262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AD0"/>
    <a:srgbClr val="00899E"/>
    <a:srgbClr val="00869A"/>
    <a:srgbClr val="A8D9D6"/>
    <a:srgbClr val="BFE2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5A3F0-111F-43AF-980B-42789B724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B5E1D-DC75-4794-8631-1C885EF29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B50A5-D91D-44AF-BAB3-59C7C960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7E09B-F467-4A55-8332-3CAF98DD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F531-3624-482D-8DF4-BCF21E2A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2EC1D3-0B2A-4DC0-8AF3-61E955C89C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B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7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32153-F6D2-4CC4-9543-169F5E09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B65D0D-50FF-445D-95C8-BA84EF520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EB835-ED61-44F4-B371-392DE5D6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F132B-EE68-4E88-9034-168A6ED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9A599-D6F1-4C20-B719-080509A0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30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C4AF9E-86DD-4A0B-AC56-F902119FF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25F3F-2DD7-4B3A-A3C4-B3BD57FA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9CFD2-BF21-4795-AD5F-10E466F2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1ED58-DF55-4A1F-9D1D-0A7AF55A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DAF98-2CE3-494E-825B-1B2E5910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8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5D19-746C-4CF3-AD6E-20E2A3DF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7921D-2BCC-4346-B525-D851A542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A1441-9D71-44EA-8FD6-3B08E768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DCF56-B050-443B-A8A0-6DFF7420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67A1A-E40A-4EA0-804E-492A1BB1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97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5CDD2-7A29-4DB4-B15E-458C3B0F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19268-D9B1-4751-A130-D74113B9F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631C4-1A88-4D23-90EF-0A4129FD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31C82-4130-4E76-9736-457E598F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50961C-58EF-4A3A-A79B-970D0BF5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FDC05-A3E7-46DD-AB29-8A4C221D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D7758-4430-49A8-98BF-D1A498733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2EC2E-1F47-43FB-A605-906C2EEA3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C4A0C8-2871-4792-B2DF-BC6F8BB0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3CFF4-2807-4E5A-9878-63215A81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CE3CD-28E0-43DA-B12A-237F6C3A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9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8FA0D-D15C-4FBD-A42F-B438E55B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CD611-14A9-466B-89B4-DC858003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4DA6A-5B83-43BE-9005-EE4C7ED5E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97BA56-96AB-451A-BBAE-43E916D38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DC1137-0768-46DD-9222-88C0003A7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B14EB7-7143-4CDF-B737-4746D00CD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301F1F-20EA-441E-A633-3808666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605B99-BAB7-4542-9E1F-DE54648C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2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EC6F4-5117-4E9B-8288-32CEF132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F057D6-196D-45AE-AE38-F5EA9148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9DE50A-F9B2-41D8-94BA-60E8C1F7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7CB5AE-D54B-44E7-9A7B-32D18F8C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0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80D583-98C7-45EF-8EB6-352F464C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87B447-A37D-4F31-BD7A-E59E24BC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2278C-42B1-4CE6-B5C1-685B7907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34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38CDE-E260-4D1C-90FC-9E4778D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0E058-9AF2-45CE-9082-AF6BE1CE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809A34-E3DA-4D83-8F70-CC361EE1F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3BC30-BD1B-48AD-BA5E-FFF46ECC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D1E98-8F74-408F-B91B-FDD71A07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5992D6-4D6F-4FCA-91E7-F25A959E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0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4002F-0D86-4A67-B944-29C885D1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DD2A65-0CBA-4CED-9F81-5A9B05683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DC2A4-714C-4EF0-93C9-FFCBA469B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87993-B3F6-4E11-9B23-91F4F9E7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260218-552C-4DA3-A6C6-C65FC8CF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C7A812-B35B-41F6-8F2E-6BF2468D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3BAA3B-E890-422E-A055-D3B89282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9CB88-5C90-4AB2-AACD-56B09D362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B14EA-F729-4D43-938F-3C9608315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E542-B5DC-49E7-9F8D-81177459403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C3571-EA08-49AE-9CC5-7BA2E96CF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FC96C-AD8C-45BF-B070-852C2CBFB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53D6D-CBA1-451C-853E-2F99891D5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4601E-5127-4EEA-ABC8-A00D4D1E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46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E51C59-FC48-461F-BEAF-1A454EFE2791}"/>
              </a:ext>
            </a:extLst>
          </p:cNvPr>
          <p:cNvGrpSpPr/>
          <p:nvPr/>
        </p:nvGrpSpPr>
        <p:grpSpPr>
          <a:xfrm>
            <a:off x="1505033" y="1642447"/>
            <a:ext cx="3600000" cy="3935055"/>
            <a:chOff x="1505033" y="1642447"/>
            <a:chExt cx="3600000" cy="393505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C7A1F5-66F7-4D57-8CCA-89273B1D5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033" y="1642447"/>
              <a:ext cx="3600000" cy="36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39C2AC-B48F-478D-B45C-EF0BAE306640}"/>
                </a:ext>
              </a:extLst>
            </p:cNvPr>
            <p:cNvSpPr txBox="1"/>
            <p:nvPr/>
          </p:nvSpPr>
          <p:spPr>
            <a:xfrm>
              <a:off x="1584183" y="5331281"/>
              <a:ext cx="34417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지속가능개발목표 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13</a:t>
              </a:r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번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: </a:t>
              </a:r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기후변화 대응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(Climate Action)</a:t>
              </a:r>
              <a:endParaRPr lang="ko-KR" altLang="en-US" sz="1000" b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7DD2F2-F626-42C9-A560-7C84BA2623C3}"/>
              </a:ext>
            </a:extLst>
          </p:cNvPr>
          <p:cNvSpPr txBox="1"/>
          <p:nvPr/>
        </p:nvSpPr>
        <p:spPr>
          <a:xfrm>
            <a:off x="771525" y="717493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+mn-ea"/>
              </a:rPr>
              <a:t>주제 및 문제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C5C6F3-C6F0-46C9-8079-319D0DE4B0D1}"/>
              </a:ext>
            </a:extLst>
          </p:cNvPr>
          <p:cNvGrpSpPr/>
          <p:nvPr/>
        </p:nvGrpSpPr>
        <p:grpSpPr>
          <a:xfrm>
            <a:off x="5790423" y="2952981"/>
            <a:ext cx="4003019" cy="978932"/>
            <a:chOff x="5883729" y="2634734"/>
            <a:chExt cx="4003019" cy="9789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1E0D80-629B-4AF1-A8FF-01A6D3CB4300}"/>
                </a:ext>
              </a:extLst>
            </p:cNvPr>
            <p:cNvSpPr txBox="1"/>
            <p:nvPr/>
          </p:nvSpPr>
          <p:spPr>
            <a:xfrm>
              <a:off x="5883729" y="2634734"/>
              <a:ext cx="4003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b="1">
                  <a:solidFill>
                    <a:schemeClr val="bg1"/>
                  </a:solidFill>
                  <a:latin typeface="+mn-ea"/>
                </a:rPr>
                <a:t>의도치 않게 환경을 오염하는 행위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1DC20-47A3-424B-A843-7819BEB5FFC5}"/>
                </a:ext>
              </a:extLst>
            </p:cNvPr>
            <p:cNvSpPr txBox="1"/>
            <p:nvPr/>
          </p:nvSpPr>
          <p:spPr>
            <a:xfrm>
              <a:off x="5883729" y="3244334"/>
              <a:ext cx="291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latin typeface="+mn-ea"/>
                </a:rPr>
                <a:t>2. </a:t>
              </a:r>
              <a:r>
                <a:rPr lang="ko-KR" altLang="en-US" b="1">
                  <a:solidFill>
                    <a:schemeClr val="bg1"/>
                  </a:solidFill>
                  <a:latin typeface="+mn-ea"/>
                </a:rPr>
                <a:t>환경오염의 심각성 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36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924F94-51AF-40C8-9D7F-7320BFB0AC65}"/>
              </a:ext>
            </a:extLst>
          </p:cNvPr>
          <p:cNvSpPr txBox="1"/>
          <p:nvPr/>
        </p:nvSpPr>
        <p:spPr>
          <a:xfrm>
            <a:off x="771525" y="71749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+mn-ea"/>
              </a:rPr>
              <a:t>문제 해결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D16A2-7887-456D-809F-1D1CDB34E95E}"/>
              </a:ext>
            </a:extLst>
          </p:cNvPr>
          <p:cNvSpPr txBox="1"/>
          <p:nvPr/>
        </p:nvSpPr>
        <p:spPr>
          <a:xfrm>
            <a:off x="5883729" y="2137777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지구 기온 변화 추세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미래의 온도 예측 정보 전달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27580-CCF7-4CCF-9C4A-5DDEBCC5C0C0}"/>
              </a:ext>
            </a:extLst>
          </p:cNvPr>
          <p:cNvSpPr txBox="1"/>
          <p:nvPr/>
        </p:nvSpPr>
        <p:spPr>
          <a:xfrm>
            <a:off x="5883729" y="274737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환경뉴스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정보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4EC46-9ACE-4A42-B2DB-4B603258D1E9}"/>
              </a:ext>
            </a:extLst>
          </p:cNvPr>
          <p:cNvSpPr txBox="1"/>
          <p:nvPr/>
        </p:nvSpPr>
        <p:spPr>
          <a:xfrm>
            <a:off x="5883729" y="3356977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일상에서 실천할 수 있는 환경보호 미션 제공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6E0876-C4D8-49C6-8BB1-BE23E0472F16}"/>
              </a:ext>
            </a:extLst>
          </p:cNvPr>
          <p:cNvGrpSpPr/>
          <p:nvPr/>
        </p:nvGrpSpPr>
        <p:grpSpPr>
          <a:xfrm>
            <a:off x="1505033" y="1642447"/>
            <a:ext cx="3600000" cy="3935055"/>
            <a:chOff x="1505033" y="1642447"/>
            <a:chExt cx="3600000" cy="393505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56EC4E-441B-42FB-B68D-4C2C5451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033" y="1642447"/>
              <a:ext cx="3600000" cy="36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2B7DC9-0B3E-4704-BE2A-7E40B07E5588}"/>
                </a:ext>
              </a:extLst>
            </p:cNvPr>
            <p:cNvSpPr txBox="1"/>
            <p:nvPr/>
          </p:nvSpPr>
          <p:spPr>
            <a:xfrm>
              <a:off x="1584183" y="5331281"/>
              <a:ext cx="34417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지속가능개발목표 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13</a:t>
              </a:r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번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: </a:t>
              </a:r>
              <a:r>
                <a:rPr lang="ko-KR" altLang="en-US" sz="1000" b="1" i="0">
                  <a:solidFill>
                    <a:schemeClr val="bg1"/>
                  </a:solidFill>
                  <a:effectLst/>
                  <a:latin typeface="+mn-ea"/>
                </a:rPr>
                <a:t>기후변화 대응</a:t>
              </a:r>
              <a:r>
                <a:rPr lang="en-US" altLang="ko-KR" sz="1000" b="1" i="0">
                  <a:solidFill>
                    <a:schemeClr val="bg1"/>
                  </a:solidFill>
                  <a:effectLst/>
                  <a:latin typeface="+mn-ea"/>
                </a:rPr>
                <a:t>(Climate Action)</a:t>
              </a:r>
              <a:endParaRPr lang="ko-KR" altLang="en-US" sz="1000" b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25DE1C-5CD0-4525-A428-EF86EE3064A1}"/>
              </a:ext>
            </a:extLst>
          </p:cNvPr>
          <p:cNvSpPr txBox="1"/>
          <p:nvPr/>
        </p:nvSpPr>
        <p:spPr>
          <a:xfrm>
            <a:off x="5883729" y="3966577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퀴즈를 해결하며 자연스럽게 얻는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환경지식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7B5B-F752-6243-B55A-AC71CCDF4399}"/>
              </a:ext>
            </a:extLst>
          </p:cNvPr>
          <p:cNvSpPr txBox="1"/>
          <p:nvPr/>
        </p:nvSpPr>
        <p:spPr>
          <a:xfrm>
            <a:off x="5883729" y="4560824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사용자들의 경쟁을 통한 지속적인 참여 유도</a:t>
            </a:r>
          </a:p>
        </p:txBody>
      </p:sp>
    </p:spTree>
    <p:extLst>
      <p:ext uri="{BB962C8B-B14F-4D97-AF65-F5344CB8AC3E}">
        <p14:creationId xmlns:p14="http://schemas.microsoft.com/office/powerpoint/2010/main" val="305108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D8A08D-24FB-4ABF-B063-D1830718D80D}"/>
              </a:ext>
            </a:extLst>
          </p:cNvPr>
          <p:cNvSpPr txBox="1"/>
          <p:nvPr/>
        </p:nvSpPr>
        <p:spPr>
          <a:xfrm>
            <a:off x="771525" y="71749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+mn-ea"/>
              </a:rPr>
              <a:t>사용 기술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7B51EB1-377D-4891-91F7-10580C66908E}"/>
              </a:ext>
            </a:extLst>
          </p:cNvPr>
          <p:cNvGrpSpPr/>
          <p:nvPr/>
        </p:nvGrpSpPr>
        <p:grpSpPr>
          <a:xfrm>
            <a:off x="453581" y="415527"/>
            <a:ext cx="11284838" cy="6026946"/>
            <a:chOff x="520960" y="104082"/>
            <a:chExt cx="11284838" cy="602694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E823771-ACD8-4DA3-909C-3B638D1D2181}"/>
                </a:ext>
              </a:extLst>
            </p:cNvPr>
            <p:cNvGrpSpPr/>
            <p:nvPr/>
          </p:nvGrpSpPr>
          <p:grpSpPr>
            <a:xfrm>
              <a:off x="10005798" y="1488886"/>
              <a:ext cx="1800000" cy="787947"/>
              <a:chOff x="7790738" y="1765511"/>
              <a:chExt cx="1800000" cy="78794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D0CAFA1-13CE-4D96-B727-E5C61B877F8E}"/>
                  </a:ext>
                </a:extLst>
              </p:cNvPr>
              <p:cNvSpPr/>
              <p:nvPr/>
            </p:nvSpPr>
            <p:spPr>
              <a:xfrm>
                <a:off x="7790738" y="1765511"/>
                <a:ext cx="1800000" cy="787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0BB5D4-039B-449A-A15B-5628BA992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0126" y="1765512"/>
                <a:ext cx="1500850" cy="787946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6D4E102-9DE5-43AD-8D41-415F48003DC7}"/>
                </a:ext>
              </a:extLst>
            </p:cNvPr>
            <p:cNvGrpSpPr/>
            <p:nvPr/>
          </p:nvGrpSpPr>
          <p:grpSpPr>
            <a:xfrm>
              <a:off x="520960" y="104082"/>
              <a:ext cx="11284838" cy="6026946"/>
              <a:chOff x="520960" y="104082"/>
              <a:chExt cx="11284838" cy="602694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67868BC-373E-4728-B515-76901E685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8" y="1792049"/>
                <a:ext cx="1800000" cy="94800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B9BF2DD-87FD-4E70-BBBF-BD4F72F9A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5727" y="5359599"/>
                <a:ext cx="1800000" cy="77142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1398700-C727-4A44-99E0-DFC36861D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5727" y="4174272"/>
                <a:ext cx="1800000" cy="115682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591FE-C6A9-43CC-BA13-98342C35DEE6}"/>
                  </a:ext>
                </a:extLst>
              </p:cNvPr>
              <p:cNvSpPr txBox="1"/>
              <p:nvPr/>
            </p:nvSpPr>
            <p:spPr>
              <a:xfrm>
                <a:off x="7763451" y="3836858"/>
                <a:ext cx="147707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err="1">
                    <a:solidFill>
                      <a:schemeClr val="bg1"/>
                    </a:solidFill>
                    <a:latin typeface="+mn-ea"/>
                  </a:rPr>
                  <a:t>크롤링</a:t>
                </a:r>
                <a:r>
                  <a:rPr lang="ko-KR" altLang="en-US" sz="1500" b="1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en-US" altLang="ko-KR" sz="1500" b="1">
                    <a:solidFill>
                      <a:schemeClr val="bg1"/>
                    </a:solidFill>
                    <a:latin typeface="+mn-ea"/>
                  </a:rPr>
                  <a:t>Python</a:t>
                </a:r>
                <a:endParaRPr lang="ko-KR" altLang="en-US" sz="1500" b="1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CEEAFF1-B305-4C83-9F8E-F351C5289B77}"/>
                  </a:ext>
                </a:extLst>
              </p:cNvPr>
              <p:cNvGrpSpPr/>
              <p:nvPr/>
            </p:nvGrpSpPr>
            <p:grpSpPr>
              <a:xfrm>
                <a:off x="4092126" y="1447418"/>
                <a:ext cx="1800000" cy="1335665"/>
                <a:chOff x="4753926" y="1539718"/>
                <a:chExt cx="1800000" cy="1335665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70464056-6278-43CE-A13B-A1AFF6F4F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926" y="1862883"/>
                  <a:ext cx="1800000" cy="1012500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7C5BA1-D07F-4125-A64F-7B9451BFB0BF}"/>
                    </a:ext>
                  </a:extLst>
                </p:cNvPr>
                <p:cNvSpPr txBox="1"/>
                <p:nvPr/>
              </p:nvSpPr>
              <p:spPr>
                <a:xfrm>
                  <a:off x="5433353" y="1539718"/>
                  <a:ext cx="4491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b="1">
                      <a:solidFill>
                        <a:schemeClr val="bg1"/>
                      </a:solidFill>
                      <a:latin typeface="+mn-ea"/>
                    </a:rPr>
                    <a:t>DB</a:t>
                  </a:r>
                  <a:endParaRPr lang="ko-KR" altLang="en-US" sz="1500" b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4297C38-7819-4301-9E6C-A2131299E81A}"/>
                  </a:ext>
                </a:extLst>
              </p:cNvPr>
              <p:cNvGrpSpPr/>
              <p:nvPr/>
            </p:nvGrpSpPr>
            <p:grpSpPr>
              <a:xfrm>
                <a:off x="520960" y="3804293"/>
                <a:ext cx="1800000" cy="2177457"/>
                <a:chOff x="1406098" y="3472511"/>
                <a:chExt cx="1800000" cy="217745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B00AFE8-8075-437F-84B3-A20D76C29F7C}"/>
                    </a:ext>
                  </a:extLst>
                </p:cNvPr>
                <p:cNvSpPr txBox="1"/>
                <p:nvPr/>
              </p:nvSpPr>
              <p:spPr>
                <a:xfrm>
                  <a:off x="1942056" y="3472511"/>
                  <a:ext cx="76174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500" b="1">
                      <a:solidFill>
                        <a:schemeClr val="bg1"/>
                      </a:solidFill>
                      <a:latin typeface="+mn-ea"/>
                    </a:rPr>
                    <a:t>디자인</a:t>
                  </a:r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C190E9F-0DD7-4875-8386-6BFB64906A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6098" y="3795676"/>
                  <a:ext cx="1800000" cy="900000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B89F931-91CB-4A9B-B40A-6F923DAD4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6098" y="4749968"/>
                  <a:ext cx="1800000" cy="9000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EC1BAD1-A347-4F80-A36D-C36F68047AD8}"/>
                  </a:ext>
                </a:extLst>
              </p:cNvPr>
              <p:cNvGrpSpPr/>
              <p:nvPr/>
            </p:nvGrpSpPr>
            <p:grpSpPr>
              <a:xfrm>
                <a:off x="4063460" y="3884414"/>
                <a:ext cx="1800000" cy="2097336"/>
                <a:chOff x="3998271" y="3968045"/>
                <a:chExt cx="1800000" cy="209733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8785C0B6-F0F5-40AC-A65A-E3746D9BC536}"/>
                    </a:ext>
                  </a:extLst>
                </p:cNvPr>
                <p:cNvGrpSpPr/>
                <p:nvPr/>
              </p:nvGrpSpPr>
              <p:grpSpPr>
                <a:xfrm>
                  <a:off x="3998271" y="4327095"/>
                  <a:ext cx="1800000" cy="1738286"/>
                  <a:chOff x="4128266" y="2719085"/>
                  <a:chExt cx="1800000" cy="1738286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B3884A0-14A7-4C8F-8C23-2CB31331E6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28266" y="3603812"/>
                    <a:ext cx="1800000" cy="853559"/>
                  </a:xfrm>
                  <a:prstGeom prst="rect">
                    <a:avLst/>
                  </a:prstGeom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3CF0346-8FB3-4FCC-A568-14E1DD81A0FD}"/>
                      </a:ext>
                    </a:extLst>
                  </p:cNvPr>
                  <p:cNvGrpSpPr/>
                  <p:nvPr/>
                </p:nvGrpSpPr>
                <p:grpSpPr>
                  <a:xfrm>
                    <a:off x="4128266" y="2719085"/>
                    <a:ext cx="1800000" cy="812958"/>
                    <a:chOff x="4467734" y="4902441"/>
                    <a:chExt cx="2237866" cy="1010717"/>
                  </a:xfrm>
                </p:grpSpPr>
                <p:sp>
                  <p:nvSpPr>
                    <p:cNvPr id="25" name="직사각형 24">
                      <a:extLst>
                        <a:ext uri="{FF2B5EF4-FFF2-40B4-BE49-F238E27FC236}">
                          <a16:creationId xmlns:a16="http://schemas.microsoft.com/office/drawing/2014/main" id="{93CE6840-B467-4A5A-9A4D-2E2B3F7CB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734" y="4902441"/>
                      <a:ext cx="2237866" cy="101071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>
                        <a:latin typeface="+mn-ea"/>
                      </a:endParaRPr>
                    </a:p>
                  </p:txBody>
                </p:sp>
                <p:pic>
                  <p:nvPicPr>
                    <p:cNvPr id="24" name="그림 23">
                      <a:extLst>
                        <a:ext uri="{FF2B5EF4-FFF2-40B4-BE49-F238E27FC236}">
                          <a16:creationId xmlns:a16="http://schemas.microsoft.com/office/drawing/2014/main" id="{6223E781-B747-4345-8199-9E19274DB5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97063" y="4902441"/>
                      <a:ext cx="1800000" cy="101071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5F71BC-9A12-41BC-ADD5-D487372EE775}"/>
                    </a:ext>
                  </a:extLst>
                </p:cNvPr>
                <p:cNvSpPr txBox="1"/>
                <p:nvPr/>
              </p:nvSpPr>
              <p:spPr>
                <a:xfrm>
                  <a:off x="4534229" y="3968045"/>
                  <a:ext cx="76174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500" b="1">
                      <a:solidFill>
                        <a:schemeClr val="bg1"/>
                      </a:solidFill>
                      <a:latin typeface="+mn-ea"/>
                    </a:rPr>
                    <a:t>프론트</a:t>
                  </a:r>
                </a:p>
              </p:txBody>
            </p:sp>
          </p:grpSp>
          <p:sp>
            <p:nvSpPr>
              <p:cNvPr id="54" name="화살표: 아래쪽 53">
                <a:extLst>
                  <a:ext uri="{FF2B5EF4-FFF2-40B4-BE49-F238E27FC236}">
                    <a16:creationId xmlns:a16="http://schemas.microsoft.com/office/drawing/2014/main" id="{FE485CB7-137F-47BC-96D2-CD47E52A1799}"/>
                  </a:ext>
                </a:extLst>
              </p:cNvPr>
              <p:cNvSpPr/>
              <p:nvPr/>
            </p:nvSpPr>
            <p:spPr>
              <a:xfrm rot="16200000">
                <a:off x="2902736" y="4501680"/>
                <a:ext cx="557191" cy="1160138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901E62-F5D3-4C68-A431-FA9B9CD7992B}"/>
                  </a:ext>
                </a:extLst>
              </p:cNvPr>
              <p:cNvSpPr txBox="1"/>
              <p:nvPr/>
            </p:nvSpPr>
            <p:spPr>
              <a:xfrm>
                <a:off x="10335770" y="104082"/>
                <a:ext cx="11837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>
                    <a:solidFill>
                      <a:schemeClr val="bg1"/>
                    </a:solidFill>
                    <a:latin typeface="+mn-ea"/>
                  </a:rPr>
                  <a:t>ML Python</a:t>
                </a:r>
                <a:endParaRPr lang="ko-KR" altLang="en-US" sz="1500" b="1">
                  <a:solidFill>
                    <a:schemeClr val="bg1"/>
                  </a:solidFill>
                  <a:latin typeface="+mn-ea"/>
                </a:endParaRPr>
              </a:p>
              <a:p>
                <a:endParaRPr lang="ko-KR" altLang="en-US" sz="1500" b="1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0F656DB-7985-4E28-B4B3-4268FA22E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5798" y="452911"/>
                <a:ext cx="1800000" cy="1012500"/>
              </a:xfrm>
              <a:prstGeom prst="rect">
                <a:avLst/>
              </a:prstGeom>
            </p:spPr>
          </p:pic>
          <p:sp>
            <p:nvSpPr>
              <p:cNvPr id="58" name="화살표: 아래쪽 57">
                <a:extLst>
                  <a:ext uri="{FF2B5EF4-FFF2-40B4-BE49-F238E27FC236}">
                    <a16:creationId xmlns:a16="http://schemas.microsoft.com/office/drawing/2014/main" id="{E338B488-76C0-4006-8005-32D748D41BFC}"/>
                  </a:ext>
                </a:extLst>
              </p:cNvPr>
              <p:cNvSpPr/>
              <p:nvPr/>
            </p:nvSpPr>
            <p:spPr>
              <a:xfrm rot="10800000">
                <a:off x="4713531" y="3000292"/>
                <a:ext cx="557191" cy="752290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sp>
            <p:nvSpPr>
              <p:cNvPr id="60" name="화살표: 아래쪽 59">
                <a:extLst>
                  <a:ext uri="{FF2B5EF4-FFF2-40B4-BE49-F238E27FC236}">
                    <a16:creationId xmlns:a16="http://schemas.microsoft.com/office/drawing/2014/main" id="{2BE52D97-911C-4DC5-94F0-C151455819B6}"/>
                  </a:ext>
                </a:extLst>
              </p:cNvPr>
              <p:cNvSpPr/>
              <p:nvPr/>
            </p:nvSpPr>
            <p:spPr>
              <a:xfrm rot="5400000">
                <a:off x="6392792" y="1678657"/>
                <a:ext cx="557191" cy="1075816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sp>
            <p:nvSpPr>
              <p:cNvPr id="65" name="화살표: 아래쪽 64">
                <a:extLst>
                  <a:ext uri="{FF2B5EF4-FFF2-40B4-BE49-F238E27FC236}">
                    <a16:creationId xmlns:a16="http://schemas.microsoft.com/office/drawing/2014/main" id="{5EFDD665-C336-41E5-BE84-BB84947EC723}"/>
                  </a:ext>
                </a:extLst>
              </p:cNvPr>
              <p:cNvSpPr/>
              <p:nvPr/>
            </p:nvSpPr>
            <p:spPr>
              <a:xfrm rot="10800000">
                <a:off x="8152005" y="2934063"/>
                <a:ext cx="557191" cy="752290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sp>
            <p:nvSpPr>
              <p:cNvPr id="66" name="화살표: 아래쪽 65">
                <a:extLst>
                  <a:ext uri="{FF2B5EF4-FFF2-40B4-BE49-F238E27FC236}">
                    <a16:creationId xmlns:a16="http://schemas.microsoft.com/office/drawing/2014/main" id="{E4BEFEF2-61AA-4A46-BBEE-97200911FFF6}"/>
                  </a:ext>
                </a:extLst>
              </p:cNvPr>
              <p:cNvSpPr/>
              <p:nvPr/>
            </p:nvSpPr>
            <p:spPr>
              <a:xfrm rot="3600000">
                <a:off x="8978216" y="958063"/>
                <a:ext cx="557191" cy="752290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10102AA-534E-4B68-8E27-C6E1F8FA9450}"/>
                  </a:ext>
                </a:extLst>
              </p:cNvPr>
              <p:cNvGrpSpPr/>
              <p:nvPr/>
            </p:nvGrpSpPr>
            <p:grpSpPr>
              <a:xfrm>
                <a:off x="10463420" y="4388194"/>
                <a:ext cx="1219360" cy="1479994"/>
                <a:chOff x="10309991" y="4429521"/>
                <a:chExt cx="1219360" cy="1479994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AAE6D48F-5783-45E7-BBA1-B20EC3336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09991" y="4752686"/>
                  <a:ext cx="1219360" cy="1156829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DF9DC4-C149-4979-B5BC-B19DC7D73BDF}"/>
                    </a:ext>
                  </a:extLst>
                </p:cNvPr>
                <p:cNvSpPr txBox="1"/>
                <p:nvPr/>
              </p:nvSpPr>
              <p:spPr>
                <a:xfrm>
                  <a:off x="10551622" y="4429521"/>
                  <a:ext cx="74969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b="1">
                      <a:solidFill>
                        <a:schemeClr val="bg1"/>
                      </a:solidFill>
                      <a:latin typeface="+mn-ea"/>
                    </a:rPr>
                    <a:t>NEWS</a:t>
                  </a:r>
                  <a:endParaRPr lang="ko-KR" altLang="en-US" sz="1500" b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78" name="화살표: 아래쪽 77">
                <a:extLst>
                  <a:ext uri="{FF2B5EF4-FFF2-40B4-BE49-F238E27FC236}">
                    <a16:creationId xmlns:a16="http://schemas.microsoft.com/office/drawing/2014/main" id="{7CCE3655-336A-4754-A16A-F425CB645F3E}"/>
                  </a:ext>
                </a:extLst>
              </p:cNvPr>
              <p:cNvSpPr/>
              <p:nvPr/>
            </p:nvSpPr>
            <p:spPr>
              <a:xfrm rot="5400000">
                <a:off x="9626995" y="4900230"/>
                <a:ext cx="557191" cy="752290"/>
              </a:xfrm>
              <a:prstGeom prst="downArrow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188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9F88737-B79D-499B-85DC-966779CAB222}"/>
              </a:ext>
            </a:extLst>
          </p:cNvPr>
          <p:cNvSpPr txBox="1"/>
          <p:nvPr/>
        </p:nvSpPr>
        <p:spPr>
          <a:xfrm>
            <a:off x="401932" y="325107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동작 영상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2943C1-B987-4027-97FB-9AF782877FF1}"/>
              </a:ext>
            </a:extLst>
          </p:cNvPr>
          <p:cNvGrpSpPr/>
          <p:nvPr/>
        </p:nvGrpSpPr>
        <p:grpSpPr>
          <a:xfrm>
            <a:off x="4495922" y="0"/>
            <a:ext cx="3200156" cy="6425053"/>
            <a:chOff x="4492869" y="70338"/>
            <a:chExt cx="3200156" cy="6425053"/>
          </a:xfrm>
        </p:grpSpPr>
        <p:pic>
          <p:nvPicPr>
            <p:cNvPr id="2" name="tickle" descr="tickle">
              <a:hlinkClick r:id="" action="ppaction://media"/>
              <a:extLst>
                <a:ext uri="{FF2B5EF4-FFF2-40B4-BE49-F238E27FC236}">
                  <a16:creationId xmlns:a16="http://schemas.microsoft.com/office/drawing/2014/main" id="{80188233-ADD4-DA40-91BB-1BDD12B7767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4643723" y="362608"/>
              <a:ext cx="2904554" cy="613278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87C8C1-8945-45EE-8CB4-529ECCE3196E}"/>
                </a:ext>
              </a:extLst>
            </p:cNvPr>
            <p:cNvSpPr/>
            <p:nvPr/>
          </p:nvSpPr>
          <p:spPr>
            <a:xfrm>
              <a:off x="4492869" y="70338"/>
              <a:ext cx="3200156" cy="497986"/>
            </a:xfrm>
            <a:prstGeom prst="rect">
              <a:avLst/>
            </a:prstGeom>
            <a:solidFill>
              <a:srgbClr val="66BAD0"/>
            </a:solidFill>
            <a:ln>
              <a:solidFill>
                <a:srgbClr val="66BA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32928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91</Words>
  <Application>Microsoft Office PowerPoint</Application>
  <PresentationFormat>와이드스크린</PresentationFormat>
  <Paragraphs>19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태규</dc:creator>
  <cp:lastModifiedBy>한 태규</cp:lastModifiedBy>
  <cp:revision>25</cp:revision>
  <dcterms:created xsi:type="dcterms:W3CDTF">2022-02-04T07:52:59Z</dcterms:created>
  <dcterms:modified xsi:type="dcterms:W3CDTF">2022-02-05T00:58:34Z</dcterms:modified>
</cp:coreProperties>
</file>